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  <a:srgbClr val="FF0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5F85-A3C5-4EBB-900B-6B1497D29BD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7FB2-1940-4A03-970C-8DB82B9FB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Unit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Five: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Resources</a:t>
            </a:r>
            <a:endParaRPr lang="en-US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1534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Week </a:t>
            </a:r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One: </a:t>
            </a:r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“The </a:t>
            </a:r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View From Saturday”</a:t>
            </a:r>
            <a:endParaRPr lang="en-US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Selection Vocabulary Words</a:t>
            </a: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http://upload.wikimedia.org/wikipedia/en/0/02/The_View_from_Satur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765299"/>
            <a:ext cx="2293409" cy="34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accustomed (adjective)</a:t>
            </a:r>
            <a:endParaRPr lang="en-US" sz="6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21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used to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399"/>
            <a:ext cx="6415141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decline (verb)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4497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to lose strength, to worsen; to politely refuse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1900"/>
            <a:ext cx="5660831" cy="40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C00"/>
                </a:solidFill>
                <a:latin typeface="Aharoni" pitchFamily="2" charset="-79"/>
                <a:cs typeface="Aharoni" pitchFamily="2" charset="-79"/>
              </a:rPr>
              <a:t>former (adjective)</a:t>
            </a:r>
            <a:endParaRPr lang="en-US" sz="6000" b="1" dirty="0">
              <a:solidFill>
                <a:srgbClr val="FFCC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earlier; past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68500"/>
            <a:ext cx="622683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presence </a:t>
            </a:r>
            <a:r>
              <a:rPr lang="en-US" sz="6000" b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(noun)</a:t>
            </a:r>
            <a:endParaRPr lang="en-US" sz="6000" b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condition of being in the current place or time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65814"/>
            <a:ext cx="5867400" cy="41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unaccompanied </a:t>
            </a:r>
            <a:r>
              <a:rPr lang="en-US" sz="60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(adjective)</a:t>
            </a:r>
            <a:endParaRPr lang="en-US" sz="60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221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not with another person; alone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362200"/>
            <a:ext cx="5884760" cy="42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66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Unit Five:  Resources</vt:lpstr>
      <vt:lpstr>accustomed (adjective)</vt:lpstr>
      <vt:lpstr>decline (verb)</vt:lpstr>
      <vt:lpstr>former (adjective)</vt:lpstr>
      <vt:lpstr>presence (noun)</vt:lpstr>
      <vt:lpstr>unaccompanied (adjective)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Loyalty and Respect</dc:title>
  <dc:creator>ksincavage</dc:creator>
  <cp:lastModifiedBy>ksincavage</cp:lastModifiedBy>
  <cp:revision>61</cp:revision>
  <cp:lastPrinted>2013-12-08T22:21:31Z</cp:lastPrinted>
  <dcterms:created xsi:type="dcterms:W3CDTF">2013-12-08T21:48:33Z</dcterms:created>
  <dcterms:modified xsi:type="dcterms:W3CDTF">2014-05-27T14:22:34Z</dcterms:modified>
</cp:coreProperties>
</file>